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81" r:id="rId11"/>
    <p:sldId id="282" r:id="rId12"/>
    <p:sldId id="283" r:id="rId13"/>
    <p:sldId id="284" r:id="rId14"/>
    <p:sldId id="285" r:id="rId15"/>
    <p:sldId id="268" r:id="rId16"/>
    <p:sldId id="269" r:id="rId17"/>
    <p:sldId id="286" r:id="rId18"/>
    <p:sldId id="270" r:id="rId19"/>
    <p:sldId id="271" r:id="rId20"/>
    <p:sldId id="287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88523" autoAdjust="0"/>
  </p:normalViewPr>
  <p:slideViewPr>
    <p:cSldViewPr snapToGrid="0" showGuides="1">
      <p:cViewPr varScale="1">
        <p:scale>
          <a:sx n="86" d="100"/>
          <a:sy n="86" d="100"/>
        </p:scale>
        <p:origin x="248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27/09/2018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27/09/2018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4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xmlns="" id="{34A8C573-8F71-4ED2-BE3B-D6A754B08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Logo">
            <a:extLst>
              <a:ext uri="{FF2B5EF4-FFF2-40B4-BE49-F238E27FC236}">
                <a16:creationId xmlns:a16="http://schemas.microsoft.com/office/drawing/2014/main" xmlns="" id="{17981558-F9E4-40B8-A515-278ECD911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35" y="185739"/>
            <a:ext cx="1774640" cy="943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600"/>
            <a:ext cx="9117833" cy="3961973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2 linjer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1281" y="4006736"/>
            <a:ext cx="9004299" cy="1793989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>
                <a:solidFill>
                  <a:schemeClr val="bg1"/>
                </a:solidFill>
                <a:latin typeface="GT Pressura Light" panose="02000506030000020004" pitchFamily="50" charset="0"/>
              </a:defRPr>
            </a:lvl1pPr>
            <a:lvl2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2pPr>
            <a:lvl3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3pPr>
            <a:lvl4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4pPr>
            <a:lvl5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5pPr>
            <a:lvl6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6pPr>
            <a:lvl7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7pPr>
            <a:lvl8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8pPr>
            <a:lvl9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9pPr>
          </a:lstStyle>
          <a:p>
            <a:r>
              <a:rPr lang="da-DK"/>
              <a:t>Klik for at tilføje underoverskrift maks. 2 linjer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191281" y="6504512"/>
            <a:ext cx="1812925" cy="180000"/>
          </a:xfrm>
        </p:spPr>
        <p:txBody>
          <a:bodyPr anchor="ctr" anchorCtr="0"/>
          <a:lstStyle>
            <a:lvl1pPr algn="l">
              <a:defRPr sz="1600">
                <a:solidFill>
                  <a:schemeClr val="bg1"/>
                </a:solidFill>
                <a:latin typeface="GT Pressura Light" panose="02000506030000020004" pitchFamily="50" charset="0"/>
              </a:defRPr>
            </a:lvl1pPr>
          </a:lstStyle>
          <a:p>
            <a:fld id="{D01F2AE0-2B02-4F50-9878-969F33666A42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B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9F07B3-5551-4ACC-9659-098E5BB18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E57D8C-3B21-47B8-8DA3-1D732044F9DC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xmlns="" id="{B1E2A848-2ECF-45D3-8CF6-4865139E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970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ar">
            <a:extLst>
              <a:ext uri="{FF2B5EF4-FFF2-40B4-BE49-F238E27FC236}">
                <a16:creationId xmlns:a16="http://schemas.microsoft.com/office/drawing/2014/main" xmlns="" id="{9B675AA7-CE1A-4435-9BD0-4C0646EC2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F45-4EAF-4692-8000-29AB8B8A1BD2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502242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52818-1D3C-44CE-AA6C-FB49AA9EF7A7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  <p:pic>
        <p:nvPicPr>
          <p:cNvPr id="9" name="Bar">
            <a:extLst>
              <a:ext uri="{FF2B5EF4-FFF2-40B4-BE49-F238E27FC236}">
                <a16:creationId xmlns:a16="http://schemas.microsoft.com/office/drawing/2014/main" xmlns="" id="{6B8149C2-ABC3-41AC-9C3D-EC798B972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644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D291-2BA1-452B-9D6B-C511FC1481E9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  <p:pic>
        <p:nvPicPr>
          <p:cNvPr id="9" name="Bar">
            <a:extLst>
              <a:ext uri="{FF2B5EF4-FFF2-40B4-BE49-F238E27FC236}">
                <a16:creationId xmlns:a16="http://schemas.microsoft.com/office/drawing/2014/main" xmlns="" id="{64946F1F-2166-4A53-8EB8-BAFB29005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6391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0A069-6400-40FD-BE2E-D74F7DDA723F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  <p:pic>
        <p:nvPicPr>
          <p:cNvPr id="9" name="Bar">
            <a:extLst>
              <a:ext uri="{FF2B5EF4-FFF2-40B4-BE49-F238E27FC236}">
                <a16:creationId xmlns:a16="http://schemas.microsoft.com/office/drawing/2014/main" xmlns="" id="{B531F728-7B16-47E3-A263-AA49BB338D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76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D5D2-F546-45F0-B222-AC34077ADF44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pic>
        <p:nvPicPr>
          <p:cNvPr id="8" name="Bar">
            <a:extLst>
              <a:ext uri="{FF2B5EF4-FFF2-40B4-BE49-F238E27FC236}">
                <a16:creationId xmlns:a16="http://schemas.microsoft.com/office/drawing/2014/main" xmlns="" id="{960A072F-DD34-4D2A-9720-78F67E7DF6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33176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B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DC4-C0C2-49B9-8286-FE215C0ADE35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pic>
        <p:nvPicPr>
          <p:cNvPr id="7" name="Bar">
            <a:extLst>
              <a:ext uri="{FF2B5EF4-FFF2-40B4-BE49-F238E27FC236}">
                <a16:creationId xmlns:a16="http://schemas.microsoft.com/office/drawing/2014/main" xmlns="" id="{8AC99E42-BDFB-4FBF-87F0-62E2A57881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6479" b="15539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0107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C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507FDD-7846-4A36-83EA-DC0BB4A6E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327DA2-A168-40ED-B45C-4092244EB869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xmlns="" id="{6B31B010-B341-4FF9-8B98-DB5311C6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1100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arPurpleGreen">
            <a:extLst>
              <a:ext uri="{FF2B5EF4-FFF2-40B4-BE49-F238E27FC236}">
                <a16:creationId xmlns:a16="http://schemas.microsoft.com/office/drawing/2014/main" xmlns="" id="{52FCF459-15CE-4024-BD93-4F3350E61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1687-9CF0-4B94-813E-534D36752447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96224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pic>
        <p:nvPicPr>
          <p:cNvPr id="13" name="BarPurpleGreen">
            <a:extLst>
              <a:ext uri="{FF2B5EF4-FFF2-40B4-BE49-F238E27FC236}">
                <a16:creationId xmlns:a16="http://schemas.microsoft.com/office/drawing/2014/main" xmlns="" id="{C102566F-F03A-4BBF-8468-913946FC8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4D6F-4A2E-4946-9746-294EACB6A667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32375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ggrundsbillede og teks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B1AE5577-E9ED-4C5F-8CB9-F7C3B50335E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</p:spPr>
        <p:txBody>
          <a:bodyPr lIns="9432000" tIns="144000" rIns="180000"/>
          <a:lstStyle>
            <a:lvl1pPr marL="0" indent="0" algn="r">
              <a:buNone/>
              <a:defRPr/>
            </a:lvl1pPr>
          </a:lstStyle>
          <a:p>
            <a:r>
              <a:rPr lang="da-DK" dirty="0"/>
              <a:t>Klik på denne pladsholder og indsæt baggrundsbillede via fanen Indsæt/Billede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600"/>
            <a:ext cx="9117833" cy="3961973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2 linjer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7951" y="4467496"/>
            <a:ext cx="6816724" cy="2217015"/>
          </a:xfrm>
        </p:spPr>
        <p:txBody>
          <a:bodyPr anchor="b" anchorCtr="0"/>
          <a:lstStyle>
            <a:lvl1pPr marL="0" indent="0" algn="r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>
                <a:solidFill>
                  <a:schemeClr val="bg1"/>
                </a:solidFill>
                <a:latin typeface="GT Pressura Light" panose="02000506030000020004" pitchFamily="50" charset="0"/>
              </a:defRPr>
            </a:lvl1pPr>
            <a:lvl2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2pPr>
            <a:lvl3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3pPr>
            <a:lvl4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4pPr>
            <a:lvl5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5pPr>
            <a:lvl6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6pPr>
            <a:lvl7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7pPr>
            <a:lvl8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8pPr>
            <a:lvl9pPr marL="0" indent="0" algn="l">
              <a:lnSpc>
                <a:spcPct val="83000"/>
              </a:lnSpc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  <a:latin typeface="GT Pressura Light" panose="02000506030000020004" pitchFamily="50" charset="0"/>
              </a:defRPr>
            </a:lvl9pPr>
          </a:lstStyle>
          <a:p>
            <a:r>
              <a:rPr lang="da-DK"/>
              <a:t>Klik for at tilføje tekst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anchor="ctr" anchorCtr="0"/>
          <a:lstStyle>
            <a:lvl1pPr algn="l">
              <a:defRPr sz="100">
                <a:noFill/>
                <a:latin typeface="GT Pressura Light" panose="02000506030000020004" pitchFamily="50" charset="0"/>
              </a:defRPr>
            </a:lvl1pPr>
          </a:lstStyle>
          <a:p>
            <a:fld id="{2A450B91-ECD5-4B76-BDBA-6F173875DCCB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6372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PurpleGreen">
            <a:extLst>
              <a:ext uri="{FF2B5EF4-FFF2-40B4-BE49-F238E27FC236}">
                <a16:creationId xmlns:a16="http://schemas.microsoft.com/office/drawing/2014/main" xmlns="" id="{CFF90517-A780-454D-BF4A-C8567AD95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33B-79B0-4595-AE82-1F8928501075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142334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PurpleGreen">
            <a:extLst>
              <a:ext uri="{FF2B5EF4-FFF2-40B4-BE49-F238E27FC236}">
                <a16:creationId xmlns:a16="http://schemas.microsoft.com/office/drawing/2014/main" xmlns="" id="{A377945E-ACD3-4B35-98D6-09860C10B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D6F6-BA4B-471B-AAC7-5199694A755F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23621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PurpleGreen">
            <a:extLst>
              <a:ext uri="{FF2B5EF4-FFF2-40B4-BE49-F238E27FC236}">
                <a16:creationId xmlns:a16="http://schemas.microsoft.com/office/drawing/2014/main" xmlns="" id="{2F988EC9-38C0-4D83-84FA-ABCA80952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894B-45FE-4E70-8F94-783C4C034DC2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55281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C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PurpleGreen">
            <a:extLst>
              <a:ext uri="{FF2B5EF4-FFF2-40B4-BE49-F238E27FC236}">
                <a16:creationId xmlns:a16="http://schemas.microsoft.com/office/drawing/2014/main" xmlns="" id="{A95D539B-72F1-4EAF-9431-B07C68855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022" r="147" b="13854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5B11-C741-455B-9CF9-01E844AE0DB7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14390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D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0D3580-7CD6-414D-9DB8-97F782397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B410-139F-4575-B4BD-72E81A5E4348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xmlns="" id="{96DD207E-7943-4742-A8F9-9C7D9020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8056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rRedPink">
            <a:extLst>
              <a:ext uri="{FF2B5EF4-FFF2-40B4-BE49-F238E27FC236}">
                <a16:creationId xmlns:a16="http://schemas.microsoft.com/office/drawing/2014/main" xmlns="" id="{78BAFA8A-4504-4384-B285-F61DE8D31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3A7E-3E24-4EC3-96AB-1B5E9AA9B17C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627899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RedPink">
            <a:extLst>
              <a:ext uri="{FF2B5EF4-FFF2-40B4-BE49-F238E27FC236}">
                <a16:creationId xmlns:a16="http://schemas.microsoft.com/office/drawing/2014/main" xmlns="" id="{46232F12-8A8D-471B-85EE-D90D3191D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52EB-85C7-460F-89F8-04F191C3E942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951344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RedPink">
            <a:extLst>
              <a:ext uri="{FF2B5EF4-FFF2-40B4-BE49-F238E27FC236}">
                <a16:creationId xmlns:a16="http://schemas.microsoft.com/office/drawing/2014/main" xmlns="" id="{C4FDCC88-B0E6-4C4E-86F1-0CE0A94B6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08C-4640-48BA-8CF5-330CCE452FF4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350770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rRedPink">
            <a:extLst>
              <a:ext uri="{FF2B5EF4-FFF2-40B4-BE49-F238E27FC236}">
                <a16:creationId xmlns:a16="http://schemas.microsoft.com/office/drawing/2014/main" xmlns="" id="{989C03E9-0D1C-4369-B5B9-B6F0034B4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9439-2102-403A-B20D-9B680B94BF70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092219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RedPink">
            <a:extLst>
              <a:ext uri="{FF2B5EF4-FFF2-40B4-BE49-F238E27FC236}">
                <a16:creationId xmlns:a16="http://schemas.microsoft.com/office/drawing/2014/main" xmlns="" id="{114EECC1-CF75-4F2D-8071-B751C29D8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F4E2-BBEA-47B3-BCA4-499285E8AC99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1038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A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E11732-C57B-4E90-93F0-3ED4E72EA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18EC71-9B2E-474F-89A5-455D21786D76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2" hidden="1">
            <a:extLst>
              <a:ext uri="{FF2B5EF4-FFF2-40B4-BE49-F238E27FC236}">
                <a16:creationId xmlns:a16="http://schemas.microsoft.com/office/drawing/2014/main" xmlns="" id="{667E6D9D-EF95-4AED-990D-2C2D831A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8731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D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RedPink">
            <a:extLst>
              <a:ext uri="{FF2B5EF4-FFF2-40B4-BE49-F238E27FC236}">
                <a16:creationId xmlns:a16="http://schemas.microsoft.com/office/drawing/2014/main" xmlns="" id="{5A340AA1-FDCE-4CBB-B894-2D542B352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0938" r="137" b="10938"/>
          <a:stretch>
            <a:fillRect/>
          </a:stretch>
        </p:blipFill>
        <p:spPr>
          <a:xfrm>
            <a:off x="-1946" y="6700839"/>
            <a:ext cx="12193946" cy="157161"/>
          </a:xfrm>
          <a:custGeom>
            <a:avLst/>
            <a:gdLst>
              <a:gd name="connsiteX0" fmla="*/ 0 w 12193946"/>
              <a:gd name="connsiteY0" fmla="*/ 0 h 157161"/>
              <a:gd name="connsiteX1" fmla="*/ 12193946 w 12193946"/>
              <a:gd name="connsiteY1" fmla="*/ 0 h 157161"/>
              <a:gd name="connsiteX2" fmla="*/ 12193946 w 12193946"/>
              <a:gd name="connsiteY2" fmla="*/ 157161 h 157161"/>
              <a:gd name="connsiteX3" fmla="*/ 0 w 12193946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946" h="157161">
                <a:moveTo>
                  <a:pt x="0" y="0"/>
                </a:moveTo>
                <a:lnTo>
                  <a:pt x="12193946" y="0"/>
                </a:lnTo>
                <a:lnTo>
                  <a:pt x="12193946" y="157161"/>
                </a:lnTo>
                <a:lnTo>
                  <a:pt x="0" y="15716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9B6D4-7BA0-4F5D-BEC9-628CC8876C6B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232270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E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162EC9-94AA-49AA-BC07-016816F5F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8CB86A-9BF6-475C-9D3E-A4386A75F642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xmlns="" id="{F2347B1C-5FC5-4210-B98C-395C7C0C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6479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rOrangeBlue">
            <a:extLst>
              <a:ext uri="{FF2B5EF4-FFF2-40B4-BE49-F238E27FC236}">
                <a16:creationId xmlns:a16="http://schemas.microsoft.com/office/drawing/2014/main" xmlns="" id="{B061C5AF-48BF-4A56-BF3E-D3262E7AC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E0B3-428F-4452-A2AB-C5D9294ABFD5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65501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OrangeBlue">
            <a:extLst>
              <a:ext uri="{FF2B5EF4-FFF2-40B4-BE49-F238E27FC236}">
                <a16:creationId xmlns:a16="http://schemas.microsoft.com/office/drawing/2014/main" xmlns="" id="{112D9419-7E53-4279-A9A8-CCCF06305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0387-E3D3-4FA3-86B2-87B001DDE191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388168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OrangeBlue">
            <a:extLst>
              <a:ext uri="{FF2B5EF4-FFF2-40B4-BE49-F238E27FC236}">
                <a16:creationId xmlns:a16="http://schemas.microsoft.com/office/drawing/2014/main" xmlns="" id="{07C356FA-CD8B-4300-84A6-1FBBAC851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7E14-207F-4F99-81AA-AC97648B1D7E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73954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OrangeBlue">
            <a:extLst>
              <a:ext uri="{FF2B5EF4-FFF2-40B4-BE49-F238E27FC236}">
                <a16:creationId xmlns:a16="http://schemas.microsoft.com/office/drawing/2014/main" xmlns="" id="{2B6C2D2B-AE15-484B-AEBB-5B24D5DF1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024A-B608-425F-90CD-EAE6EA251B3F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575990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OrangeBlue">
            <a:extLst>
              <a:ext uri="{FF2B5EF4-FFF2-40B4-BE49-F238E27FC236}">
                <a16:creationId xmlns:a16="http://schemas.microsoft.com/office/drawing/2014/main" xmlns="" id="{4394C189-4474-426C-8501-1D6DC2D90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B466-5AE1-44E8-A86C-D962524F6ED3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5552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E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rOrangeBlue">
            <a:extLst>
              <a:ext uri="{FF2B5EF4-FFF2-40B4-BE49-F238E27FC236}">
                <a16:creationId xmlns:a16="http://schemas.microsoft.com/office/drawing/2014/main" xmlns="" id="{82CD142F-4B2E-4704-8212-EC0E762D6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6651" r="134" b="15224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8C12-41C3-46A1-B20D-C938ACBD8023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0992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F)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965BF4-5D26-4117-8A6C-02A9F2B4CE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05" y="111466"/>
            <a:ext cx="9117833" cy="5689259"/>
          </a:xfrm>
        </p:spPr>
        <p:txBody>
          <a:bodyPr anchor="t" anchorCtr="0"/>
          <a:lstStyle>
            <a:lvl1pPr algn="l">
              <a:defRPr sz="152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Overskrift, nyt kapitel</a:t>
            </a:r>
            <a:endParaRPr lang="da-DK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AA731645-B769-438C-85DC-2C27374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10B4B3-0CC3-4DAF-A464-612B71F4B3D8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C3D94991-C854-48F9-B6AA-6617082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12" hidden="1">
            <a:extLst>
              <a:ext uri="{FF2B5EF4-FFF2-40B4-BE49-F238E27FC236}">
                <a16:creationId xmlns:a16="http://schemas.microsoft.com/office/drawing/2014/main" xmlns="" id="{BD844A8E-B9BA-411B-8BF6-8CF75689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9851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rGreenPink">
            <a:extLst>
              <a:ext uri="{FF2B5EF4-FFF2-40B4-BE49-F238E27FC236}">
                <a16:creationId xmlns:a16="http://schemas.microsoft.com/office/drawing/2014/main" xmlns="" id="{CA291FFC-D837-40AE-9D13-124866B85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55D6-8E84-4D20-925F-F0D000F54BB1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13975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6" y="2673351"/>
            <a:ext cx="2814638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2F35FA1A-0A2E-4D78-98F3-B082E2A764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90038" y="2673350"/>
            <a:ext cx="2814637" cy="312896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4E03-4D88-46F5-9304-D199C026F6D6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682046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GreenPink">
            <a:extLst>
              <a:ext uri="{FF2B5EF4-FFF2-40B4-BE49-F238E27FC236}">
                <a16:creationId xmlns:a16="http://schemas.microsoft.com/office/drawing/2014/main" xmlns="" id="{143F3A52-69A5-41B2-9C88-ADDFE8BEAD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9D5-5A38-4AAD-AB4E-8508518B8C7A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6791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GreenPink">
            <a:extLst>
              <a:ext uri="{FF2B5EF4-FFF2-40B4-BE49-F238E27FC236}">
                <a16:creationId xmlns:a16="http://schemas.microsoft.com/office/drawing/2014/main" xmlns="" id="{AC2E72B4-0077-4B24-8BBD-91E3FB62CB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4B397-388A-4AB6-8495-D3428A9711AD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27881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rGreenPink">
            <a:extLst>
              <a:ext uri="{FF2B5EF4-FFF2-40B4-BE49-F238E27FC236}">
                <a16:creationId xmlns:a16="http://schemas.microsoft.com/office/drawing/2014/main" xmlns="" id="{B1FA169D-C776-4B17-B5EB-20792EFDC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5372-6AF9-4CD0-A9AD-75C31525046F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6515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GreenPink">
            <a:extLst>
              <a:ext uri="{FF2B5EF4-FFF2-40B4-BE49-F238E27FC236}">
                <a16:creationId xmlns:a16="http://schemas.microsoft.com/office/drawing/2014/main" xmlns="" id="{9214076E-C8EF-4129-87B7-46CB157BC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CF9B-2179-43E3-8DA8-1BCAC6F628CF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66937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GreenPink">
            <a:extLst>
              <a:ext uri="{FF2B5EF4-FFF2-40B4-BE49-F238E27FC236}">
                <a16:creationId xmlns:a16="http://schemas.microsoft.com/office/drawing/2014/main" xmlns="" id="{A81BD549-EA33-45F4-80D2-B86ED37F9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5088" r="130" b="16787"/>
          <a:stretch>
            <a:fillRect/>
          </a:stretch>
        </p:blipFill>
        <p:spPr>
          <a:xfrm>
            <a:off x="0" y="6700838"/>
            <a:ext cx="12192000" cy="157162"/>
          </a:xfrm>
          <a:custGeom>
            <a:avLst/>
            <a:gdLst>
              <a:gd name="connsiteX0" fmla="*/ 0 w 12192000"/>
              <a:gd name="connsiteY0" fmla="*/ 0 h 157162"/>
              <a:gd name="connsiteX1" fmla="*/ 12192000 w 12192000"/>
              <a:gd name="connsiteY1" fmla="*/ 0 h 157162"/>
              <a:gd name="connsiteX2" fmla="*/ 12192000 w 12192000"/>
              <a:gd name="connsiteY2" fmla="*/ 157162 h 157162"/>
              <a:gd name="connsiteX3" fmla="*/ 0 w 1219200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7162">
                <a:moveTo>
                  <a:pt x="0" y="0"/>
                </a:moveTo>
                <a:lnTo>
                  <a:pt x="12192000" y="0"/>
                </a:lnTo>
                <a:lnTo>
                  <a:pt x="12192000" y="157162"/>
                </a:lnTo>
                <a:lnTo>
                  <a:pt x="0" y="15716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52B84-1509-461A-9D37-1BA5257FD6DD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05874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51EC67-7F1E-416F-96D0-D4C154A1C3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D14E2-3576-4F99-A0A9-C0B77E3D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" y="111600"/>
            <a:ext cx="9118038" cy="2088776"/>
          </a:xfrm>
        </p:spPr>
        <p:txBody>
          <a:bodyPr/>
          <a:lstStyle>
            <a:lvl1pPr>
              <a:defRPr sz="152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37363D5-CDB2-4578-921C-49212827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DE11-8FA9-4153-AB73-67E8476BBEA6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9BD563-7611-4C51-B9D1-1D2E9BB1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4EF3300F-2B80-4E3E-8552-F2EC0869EE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35" y="185739"/>
            <a:ext cx="1774640" cy="943138"/>
          </a:xfrm>
          <a:prstGeom prst="rect">
            <a:avLst/>
          </a:prstGeom>
        </p:spPr>
      </p:pic>
      <p:sp>
        <p:nvSpPr>
          <p:cNvPr id="8" name="Slide Number Placeholder 12" hidden="1">
            <a:extLst>
              <a:ext uri="{FF2B5EF4-FFF2-40B4-BE49-F238E27FC236}">
                <a16:creationId xmlns:a16="http://schemas.microsoft.com/office/drawing/2014/main" xmlns="" id="{DA4A7E31-CA87-4CB6-8630-D5F432276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4449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48" y="539750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52" y="1815926"/>
            <a:ext cx="2280360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et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Ændre slide layouts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498494" y="1815926"/>
            <a:ext cx="2196000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925239" y="1815926"/>
            <a:ext cx="235824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9" y="2900575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2714468" y="3629774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2729933" y="4483855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1121" y="5102569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1121" y="2075087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01121" y="2748409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01121" y="3242399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2673351"/>
            <a:ext cx="2814636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87700" y="2673351"/>
            <a:ext cx="2814638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075" y="2673351"/>
            <a:ext cx="5816599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2F6D-2D83-4A80-A8EC-6FBF93BD566A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2851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re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3814761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824" y="2673351"/>
            <a:ext cx="3814763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E552DD3-CF9B-4E63-8C1D-53A250CC68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9912" y="2673351"/>
            <a:ext cx="3814761" cy="31273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5D9D-6D54-4A3A-B702-74374E2883D6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3128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2673351"/>
            <a:ext cx="5816600" cy="3128962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A8CF7ACE-2B04-4933-BC5F-CE7D86863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8075" y="2673351"/>
            <a:ext cx="5816600" cy="3127374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E291-82C8-449C-B7AA-8EEF60D9D7D0}" type="datetime3">
              <a:rPr lang="da-DK" noProof="0" smtClean="0"/>
              <a:t>27.09.2018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152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To grafik /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125553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BE44-761C-4DC5-BF48-8C276B0A6F7A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738" y="1628776"/>
            <a:ext cx="5816600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F986258-475B-4091-B04E-B43A6E35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1628775"/>
            <a:ext cx="5816600" cy="41719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5060058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A) Overskrift og grafik /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6629D-96D6-43C1-9C6B-C85473A4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59" y="188259"/>
            <a:ext cx="5814079" cy="368591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Overskrift i op til tre linjer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111569-C478-4F1A-9F5C-0D8CF13E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6BE9-80DD-4185-87B8-B90BD4164DDE}" type="datetime3">
              <a:rPr lang="da-DK" smtClean="0"/>
              <a:t>27.09.2018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5D39E-8C24-4215-AE51-B05D660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F34162-9D65-487B-8387-3165B116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0AFCEB-530E-46B0-9E6F-44020A1A20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1628776"/>
            <a:ext cx="5816599" cy="418100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41386072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46.xml"/><Relationship Id="rId47" Type="http://schemas.openxmlformats.org/officeDocument/2006/relationships/theme" Target="../theme/theme1.xml"/><Relationship Id="rId48" Type="http://schemas.openxmlformats.org/officeDocument/2006/relationships/image" Target="../media/image1.emf"/><Relationship Id="rId49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20887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9" y="2673350"/>
            <a:ext cx="11818936" cy="3128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9190038" y="6489940"/>
            <a:ext cx="181292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365036BC-45AC-4A27-A642-D52AAE6F1227}" type="datetime3">
              <a:rPr lang="da-DK" smtClean="0"/>
              <a:t>27.09.2018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4187825" y="6489940"/>
            <a:ext cx="481488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9755" y="6489940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5" name="Logo">
            <a:extLst>
              <a:ext uri="{FF2B5EF4-FFF2-40B4-BE49-F238E27FC236}">
                <a16:creationId xmlns:a16="http://schemas.microsoft.com/office/drawing/2014/main" xmlns="" id="{B4E21AAF-20BD-4D89-A54B-4E4AB1FB5C13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4" y="6512755"/>
            <a:ext cx="1990963" cy="115555"/>
          </a:xfrm>
          <a:prstGeom prst="rect">
            <a:avLst/>
          </a:prstGeom>
        </p:spPr>
      </p:pic>
      <p:pic>
        <p:nvPicPr>
          <p:cNvPr id="39" name="Bar">
            <a:extLst>
              <a:ext uri="{FF2B5EF4-FFF2-40B4-BE49-F238E27FC236}">
                <a16:creationId xmlns:a16="http://schemas.microsoft.com/office/drawing/2014/main" xmlns="" id="{91280DC2-2A32-47EA-A9DC-33F0C35FD2F1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5535" b="16341"/>
          <a:stretch>
            <a:fillRect/>
          </a:stretch>
        </p:blipFill>
        <p:spPr>
          <a:xfrm>
            <a:off x="1" y="6700839"/>
            <a:ext cx="12191999" cy="157161"/>
          </a:xfrm>
          <a:custGeom>
            <a:avLst/>
            <a:gdLst>
              <a:gd name="connsiteX0" fmla="*/ 0 w 12191999"/>
              <a:gd name="connsiteY0" fmla="*/ 0 h 157161"/>
              <a:gd name="connsiteX1" fmla="*/ 12191999 w 12191999"/>
              <a:gd name="connsiteY1" fmla="*/ 0 h 157161"/>
              <a:gd name="connsiteX2" fmla="*/ 12191999 w 12191999"/>
              <a:gd name="connsiteY2" fmla="*/ 157161 h 157161"/>
              <a:gd name="connsiteX3" fmla="*/ 0 w 12191999"/>
              <a:gd name="connsiteY3" fmla="*/ 157161 h 15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57161">
                <a:moveTo>
                  <a:pt x="0" y="0"/>
                </a:moveTo>
                <a:lnTo>
                  <a:pt x="12191999" y="0"/>
                </a:lnTo>
                <a:lnTo>
                  <a:pt x="12191999" y="157161"/>
                </a:lnTo>
                <a:lnTo>
                  <a:pt x="0" y="157161"/>
                </a:lnTo>
                <a:close/>
              </a:path>
            </a:pathLst>
          </a:custGeom>
        </p:spPr>
      </p:pic>
      <p:grpSp>
        <p:nvGrpSpPr>
          <p:cNvPr id="2" name="grid" hidden="1">
            <a:extLst>
              <a:ext uri="{FF2B5EF4-FFF2-40B4-BE49-F238E27FC236}">
                <a16:creationId xmlns:a16="http://schemas.microsoft.com/office/drawing/2014/main" xmlns="" id="{3816CB75-3CA9-4CED-8462-FAEC57E06DE6}"/>
              </a:ext>
            </a:extLst>
          </p:cNvPr>
          <p:cNvGrpSpPr/>
          <p:nvPr userDrawn="1"/>
        </p:nvGrpSpPr>
        <p:grpSpPr>
          <a:xfrm>
            <a:off x="0" y="0"/>
            <a:ext cx="12192120" cy="6858000"/>
            <a:chOff x="0" y="0"/>
            <a:chExt cx="12192120" cy="6858000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xmlns="" id="{1C08BA31-ED23-4E6B-A388-538F1E2A8C75}"/>
                </a:ext>
              </a:extLst>
            </p:cNvPr>
            <p:cNvSpPr/>
            <p:nvPr userDrawn="1"/>
          </p:nvSpPr>
          <p:spPr>
            <a:xfrm>
              <a:off x="0" y="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44C34177-7526-45D6-95BF-2D4E29F22F14}"/>
                </a:ext>
              </a:extLst>
            </p:cNvPr>
            <p:cNvSpPr/>
            <p:nvPr userDrawn="1"/>
          </p:nvSpPr>
          <p:spPr>
            <a:xfrm>
              <a:off x="12004920" y="6701354"/>
              <a:ext cx="187200" cy="15664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268A3053-6ED2-479B-B28D-49080D2B1888}"/>
                </a:ext>
              </a:extLst>
            </p:cNvPr>
            <p:cNvSpPr/>
            <p:nvPr userDrawn="1"/>
          </p:nvSpPr>
          <p:spPr>
            <a:xfrm>
              <a:off x="12004920" y="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90626D59-5E2F-49B0-B769-E91AA53F0BB5}"/>
                </a:ext>
              </a:extLst>
            </p:cNvPr>
            <p:cNvSpPr/>
            <p:nvPr userDrawn="1"/>
          </p:nvSpPr>
          <p:spPr>
            <a:xfrm>
              <a:off x="100041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xmlns="" id="{9BCD4A38-71EF-416C-8BBD-234029D1CFE9}"/>
                </a:ext>
              </a:extLst>
            </p:cNvPr>
            <p:cNvSpPr/>
            <p:nvPr userDrawn="1"/>
          </p:nvSpPr>
          <p:spPr>
            <a:xfrm>
              <a:off x="200082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86354412-7B83-40C4-82D8-FA477915803A}"/>
                </a:ext>
              </a:extLst>
            </p:cNvPr>
            <p:cNvSpPr/>
            <p:nvPr userDrawn="1"/>
          </p:nvSpPr>
          <p:spPr>
            <a:xfrm>
              <a:off x="300123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xmlns="" id="{8254F1A9-4EC3-41F2-87CF-EF9845A12D08}"/>
                </a:ext>
              </a:extLst>
            </p:cNvPr>
            <p:cNvSpPr/>
            <p:nvPr userDrawn="1"/>
          </p:nvSpPr>
          <p:spPr>
            <a:xfrm>
              <a:off x="400164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xmlns="" id="{22894C70-AD83-4F41-961C-75B0C6CA7244}"/>
                </a:ext>
              </a:extLst>
            </p:cNvPr>
            <p:cNvSpPr/>
            <p:nvPr userDrawn="1"/>
          </p:nvSpPr>
          <p:spPr>
            <a:xfrm>
              <a:off x="500205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xmlns="" id="{DB431117-02E8-4C03-B4CD-835EE954A55F}"/>
                </a:ext>
              </a:extLst>
            </p:cNvPr>
            <p:cNvSpPr/>
            <p:nvPr userDrawn="1"/>
          </p:nvSpPr>
          <p:spPr>
            <a:xfrm>
              <a:off x="600246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xmlns="" id="{92D1820A-E038-4C3D-9145-B3B23823831B}"/>
                </a:ext>
              </a:extLst>
            </p:cNvPr>
            <p:cNvSpPr/>
            <p:nvPr userDrawn="1"/>
          </p:nvSpPr>
          <p:spPr>
            <a:xfrm>
              <a:off x="700287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E00016D0-7FBC-4687-8D64-007D6502AE75}"/>
                </a:ext>
              </a:extLst>
            </p:cNvPr>
            <p:cNvSpPr/>
            <p:nvPr userDrawn="1"/>
          </p:nvSpPr>
          <p:spPr>
            <a:xfrm>
              <a:off x="800328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0" name="Rectangle 1">
              <a:extLst>
                <a:ext uri="{FF2B5EF4-FFF2-40B4-BE49-F238E27FC236}">
                  <a16:creationId xmlns:a16="http://schemas.microsoft.com/office/drawing/2014/main" xmlns="" id="{535722E2-1193-4B6C-8DA3-AF4239B99D1A}"/>
                </a:ext>
              </a:extLst>
            </p:cNvPr>
            <p:cNvSpPr/>
            <p:nvPr userDrawn="1"/>
          </p:nvSpPr>
          <p:spPr>
            <a:xfrm>
              <a:off x="900369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xmlns="" id="{31FD0B5E-D4CF-4D2D-8F78-ACB82BD0D36A}"/>
                </a:ext>
              </a:extLst>
            </p:cNvPr>
            <p:cNvSpPr/>
            <p:nvPr userDrawn="1"/>
          </p:nvSpPr>
          <p:spPr>
            <a:xfrm>
              <a:off x="1000410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2" name="Rectangle 1">
              <a:extLst>
                <a:ext uri="{FF2B5EF4-FFF2-40B4-BE49-F238E27FC236}">
                  <a16:creationId xmlns:a16="http://schemas.microsoft.com/office/drawing/2014/main" xmlns="" id="{BBB06BE5-D475-43F7-9E01-E5DA1DBE6E79}"/>
                </a:ext>
              </a:extLst>
            </p:cNvPr>
            <p:cNvSpPr/>
            <p:nvPr userDrawn="1"/>
          </p:nvSpPr>
          <p:spPr>
            <a:xfrm>
              <a:off x="11004510" y="2737550"/>
              <a:ext cx="187200" cy="18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4CC7B054-75BB-45AB-AB1D-57DF97F7A271}"/>
                </a:ext>
              </a:extLst>
            </p:cNvPr>
            <p:cNvSpPr/>
            <p:nvPr userDrawn="1"/>
          </p:nvSpPr>
          <p:spPr>
            <a:xfrm flipH="1">
              <a:off x="0" y="5803478"/>
              <a:ext cx="12192000" cy="6959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  <p:sldLayoutId id="2147483777" r:id="rId34"/>
    <p:sldLayoutId id="2147483778" r:id="rId35"/>
    <p:sldLayoutId id="2147483779" r:id="rId36"/>
    <p:sldLayoutId id="2147483780" r:id="rId37"/>
    <p:sldLayoutId id="2147483781" r:id="rId38"/>
    <p:sldLayoutId id="2147483782" r:id="rId39"/>
    <p:sldLayoutId id="2147483783" r:id="rId40"/>
    <p:sldLayoutId id="2147483784" r:id="rId41"/>
    <p:sldLayoutId id="2147483785" r:id="rId42"/>
    <p:sldLayoutId id="2147483786" r:id="rId43"/>
    <p:sldLayoutId id="2147483787" r:id="rId44"/>
    <p:sldLayoutId id="2147483788" r:id="rId45"/>
    <p:sldLayoutId id="2147483670" r:id="rId46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8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" indent="-144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" indent="-144000" algn="l" defTabSz="914400" rtl="0" eaLnBrk="1" latinLnBrk="0" hangingPunct="1">
        <a:lnSpc>
          <a:spcPct val="100000"/>
        </a:lnSpc>
        <a:spcBef>
          <a:spcPts val="0"/>
        </a:spcBef>
        <a:buFont typeface="GT Pressura Regular" panose="02000506020000020004" pitchFamily="50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3654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6" pos="117" userDrawn="1">
          <p15:clr>
            <a:srgbClr val="F26B43"/>
          </p15:clr>
        </p15:guide>
        <p15:guide id="8" orient="horz" pos="117" userDrawn="1">
          <p15:clr>
            <a:srgbClr val="F26B43"/>
          </p15:clr>
        </p15:guide>
        <p15:guide id="9" pos="7562" userDrawn="1">
          <p15:clr>
            <a:srgbClr val="F26B43"/>
          </p15:clr>
        </p15:guide>
        <p15:guide id="10" pos="630" userDrawn="1">
          <p15:clr>
            <a:srgbClr val="F26B43"/>
          </p15:clr>
        </p15:guide>
        <p15:guide id="11" pos="748" userDrawn="1">
          <p15:clr>
            <a:srgbClr val="F26B43"/>
          </p15:clr>
        </p15:guide>
        <p15:guide id="12" orient="horz" pos="1684" userDrawn="1">
          <p15:clr>
            <a:srgbClr val="F26B43"/>
          </p15:clr>
        </p15:guide>
        <p15:guide id="14" pos="1260" userDrawn="1">
          <p15:clr>
            <a:srgbClr val="F26B43"/>
          </p15:clr>
        </p15:guide>
        <p15:guide id="15" pos="1378" userDrawn="1">
          <p15:clr>
            <a:srgbClr val="F26B43"/>
          </p15:clr>
        </p15:guide>
        <p15:guide id="16" pos="1890" userDrawn="1">
          <p15:clr>
            <a:srgbClr val="F26B43"/>
          </p15:clr>
        </p15:guide>
        <p15:guide id="17" pos="2008" userDrawn="1">
          <p15:clr>
            <a:srgbClr val="F26B43"/>
          </p15:clr>
        </p15:guide>
        <p15:guide id="18" pos="2520" userDrawn="1">
          <p15:clr>
            <a:srgbClr val="F26B43"/>
          </p15:clr>
        </p15:guide>
        <p15:guide id="19" pos="2638" userDrawn="1">
          <p15:clr>
            <a:srgbClr val="F26B43"/>
          </p15:clr>
        </p15:guide>
        <p15:guide id="20" pos="3150" userDrawn="1">
          <p15:clr>
            <a:srgbClr val="F26B43"/>
          </p15:clr>
        </p15:guide>
        <p15:guide id="21" pos="3268" userDrawn="1">
          <p15:clr>
            <a:srgbClr val="F26B43"/>
          </p15:clr>
        </p15:guide>
        <p15:guide id="22" pos="3781" userDrawn="1">
          <p15:clr>
            <a:srgbClr val="F26B43"/>
          </p15:clr>
        </p15:guide>
        <p15:guide id="23" pos="3898" userDrawn="1">
          <p15:clr>
            <a:srgbClr val="F26B43"/>
          </p15:clr>
        </p15:guide>
        <p15:guide id="24" pos="4411" userDrawn="1">
          <p15:clr>
            <a:srgbClr val="F26B43"/>
          </p15:clr>
        </p15:guide>
        <p15:guide id="25" pos="4529" userDrawn="1">
          <p15:clr>
            <a:srgbClr val="F26B43"/>
          </p15:clr>
        </p15:guide>
        <p15:guide id="26" pos="5041" userDrawn="1">
          <p15:clr>
            <a:srgbClr val="F26B43"/>
          </p15:clr>
        </p15:guide>
        <p15:guide id="27" pos="5159" userDrawn="1">
          <p15:clr>
            <a:srgbClr val="F26B43"/>
          </p15:clr>
        </p15:guide>
        <p15:guide id="28" pos="5671" userDrawn="1">
          <p15:clr>
            <a:srgbClr val="F26B43"/>
          </p15:clr>
        </p15:guide>
        <p15:guide id="29" pos="5789" userDrawn="1">
          <p15:clr>
            <a:srgbClr val="F26B43"/>
          </p15:clr>
        </p15:guide>
        <p15:guide id="30" pos="6301" userDrawn="1">
          <p15:clr>
            <a:srgbClr val="F26B43"/>
          </p15:clr>
        </p15:guide>
        <p15:guide id="31" pos="6419" userDrawn="1">
          <p15:clr>
            <a:srgbClr val="F26B43"/>
          </p15:clr>
        </p15:guide>
        <p15:guide id="32" pos="6931" userDrawn="1">
          <p15:clr>
            <a:srgbClr val="F26B43"/>
          </p15:clr>
        </p15:guide>
        <p15:guide id="33" pos="7049" userDrawn="1">
          <p15:clr>
            <a:srgbClr val="F26B43"/>
          </p15:clr>
        </p15:guide>
        <p15:guide id="34" orient="horz" pos="3655" userDrawn="1">
          <p15:clr>
            <a:srgbClr val="F26B43"/>
          </p15:clr>
        </p15:guide>
        <p15:guide id="35" orient="horz" pos="4094" userDrawn="1">
          <p15:clr>
            <a:srgbClr val="F26B43"/>
          </p15:clr>
        </p15:guide>
        <p15:guide id="36" orient="horz" pos="4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5D98DE-3EBA-4843-B85E-2A19C2774C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Arkitektur, matematik &amp; broer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169E9D-AEB7-443C-ACDF-C1D8869B3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6420" y="5697517"/>
            <a:ext cx="9004299" cy="1793989"/>
          </a:xfrm>
        </p:spPr>
        <p:txBody>
          <a:bodyPr/>
          <a:lstStyle/>
          <a:p>
            <a:pPr algn="r"/>
            <a:r>
              <a:rPr lang="da-DK" sz="4000" dirty="0"/>
              <a:t>Et undervisningsforløb i matematik målrettet 3. -6. klasse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A9B83E-D913-4815-92E5-200129E3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CB4F43-5F83-4A37-9114-153F3505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9943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BF51008-A60A-4B5D-A975-5D066612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xmlns="" id="{2835C8E7-79CF-4FD9-846C-3E02F1439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xmlns="" id="{FACAF578-D3E8-4B36-97C0-442ABB6A6E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2422D1E4-9719-43F4-AAB2-95A6BA0E9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599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F9E8B8F8-155E-456C-AD70-0C12B0E6D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45" y="1435435"/>
            <a:ext cx="9114310" cy="398713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96E9AC03-098C-4C2D-91A7-8811B0994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639" y="4730609"/>
            <a:ext cx="4456562" cy="138391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xmlns="" id="{13005BC1-D15E-4299-B6C4-A777FF3D8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639" y="1130694"/>
            <a:ext cx="4456562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51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9A238CE-FA66-40C9-BA47-1B70C6D3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xmlns="" id="{E5E5C49D-92CA-45D6-8842-405EB74C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xmlns="" id="{A69237EB-560A-4DCC-8CA0-83E1DAA8AC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F5C2CC99-0BA0-42DD-9540-C07296545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45" y="559955"/>
            <a:ext cx="7650786" cy="573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78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1ED65B9-6AF4-45A0-95B0-E2AB04998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xmlns="" id="{C8362F95-BDA0-4D90-A7E8-A9896608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xmlns="" id="{D17B902B-D538-484F-915E-32FA29AAFF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51FF195D-AB1A-4AB2-9D1E-294C8122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59" y="0"/>
            <a:ext cx="12565118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F7AF80BD-B94E-4BCC-B990-FF20246A1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2" y="1374470"/>
            <a:ext cx="8858256" cy="410906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xmlns="" id="{5876CE31-598B-4F30-8ACB-A5D12B369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006" y="1342306"/>
            <a:ext cx="5523455" cy="137781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xmlns="" id="{F67F99D8-8015-44EB-8EE8-592E76005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2" y="5216475"/>
            <a:ext cx="552345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5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B711CCA-AA5F-412E-8F92-C0623969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xmlns="" id="{AFDF4D1A-CAD2-4B3D-B6E0-D0876C91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xmlns="" id="{8A72D122-B17E-4585-9FC6-C481E1FB8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F6F83374-B7C0-40B3-9459-1AEB308E3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961" y="674084"/>
            <a:ext cx="7904227" cy="5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81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2DFA5D3-7C0C-49D7-82EC-9BE6EB0C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xmlns="" id="{5236DC62-A933-424A-975C-1309FA24C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xmlns="" id="{AB528204-E0A8-45B0-82F9-72EB11C4B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F5DEEA47-0CAD-49DE-B764-84C12AE4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FEC93F13-7E86-4E0B-AACE-21D882861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100" y="1316553"/>
            <a:ext cx="8955800" cy="422489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1B974F1B-4F2F-49EB-96D5-438F5D8D9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774" y="732808"/>
            <a:ext cx="5523455" cy="137781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xmlns="" id="{499FE5DB-F8C9-4193-8F2E-D271BFFD2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774" y="4062428"/>
            <a:ext cx="552345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75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852169EB-38A0-4B19-8B0B-A7616C8DD4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72B173B-277F-4075-88A2-968454104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755" y="6489940"/>
            <a:ext cx="39492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4373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xmlns="" id="{E97082AE-370B-4252-95C3-FEEBF58AE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0D520800-80D8-4B58-B160-A13909BE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7000" dirty="0">
                <a:solidFill>
                  <a:schemeClr val="bg1"/>
                </a:solidFill>
              </a:rPr>
              <a:t>Bygge-princip: tryk og træk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C56869D-D67B-435C-A981-FC8601395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7E3F3BA-AE94-480B-8A03-644156E8F2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99E8184F-BDAE-4C36-AE16-37D5935E21D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912F599-2C65-4C20-A7B1-7B56F69F36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309DEB7-1211-4C64-90B6-98C9BDA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xmlns="" id="{9DD16686-15F2-4FFA-BC27-1A67A416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071" y="1352101"/>
            <a:ext cx="3773751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0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xmlns="" id="{E97082AE-370B-4252-95C3-FEEBF58AE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0D520800-80D8-4B58-B160-A13909BE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7000" dirty="0">
                <a:solidFill>
                  <a:schemeClr val="bg1"/>
                </a:solidFill>
              </a:rPr>
              <a:t>Test principperne i klassen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C56869D-D67B-435C-A981-FC8601395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7E3F3BA-AE94-480B-8A03-644156E8F2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99E8184F-BDAE-4C36-AE16-37D5935E21D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912F599-2C65-4C20-A7B1-7B56F69F36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309DEB7-1211-4C64-90B6-98C9BDA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xmlns="" id="{E291F2C0-DAD0-42F9-8D3B-E12B6EFAE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296" y="1271312"/>
            <a:ext cx="7004911" cy="521862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xmlns="" id="{2FA57A8D-8A7A-4E30-B7BF-61D946BCF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3" y="2615715"/>
            <a:ext cx="3694496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41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4E6D70-6769-4857-9A18-3B8ED8ABD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05" y="111466"/>
            <a:ext cx="10854875" cy="5689259"/>
          </a:xfrm>
        </p:spPr>
        <p:txBody>
          <a:bodyPr/>
          <a:lstStyle/>
          <a:p>
            <a:r>
              <a:rPr lang="da-DK" dirty="0"/>
              <a:t>Geometriske former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72B173B-277F-4075-88A2-968454104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755" y="6489940"/>
            <a:ext cx="39492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1026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99D65-4B35-40F2-A79B-63638B14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Geometriske former – 2D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309DEB7-1211-4C64-90B6-98C9BDA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8" name="Picture 2" descr="Billedresultat for geometriske figurer">
            <a:extLst>
              <a:ext uri="{FF2B5EF4-FFF2-40B4-BE49-F238E27FC236}">
                <a16:creationId xmlns:a16="http://schemas.microsoft.com/office/drawing/2014/main" xmlns="" id="{795412A2-CFB1-4BD4-9319-11DD4307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16228" r="60994" b="64017"/>
          <a:stretch>
            <a:fillRect/>
          </a:stretch>
        </p:blipFill>
        <p:spPr bwMode="auto">
          <a:xfrm>
            <a:off x="9034780" y="2310707"/>
            <a:ext cx="1648460" cy="148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Billedresultat for geometriske figurer">
            <a:extLst>
              <a:ext uri="{FF2B5EF4-FFF2-40B4-BE49-F238E27FC236}">
                <a16:creationId xmlns:a16="http://schemas.microsoft.com/office/drawing/2014/main" xmlns="" id="{D34B4466-5D88-4992-8B81-F9C715D02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3" t="16412" r="8206" b="63831"/>
          <a:stretch>
            <a:fillRect/>
          </a:stretch>
        </p:blipFill>
        <p:spPr bwMode="auto">
          <a:xfrm>
            <a:off x="3859756" y="2454846"/>
            <a:ext cx="2113751" cy="148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Billedresultat for geometriske figurer">
            <a:extLst>
              <a:ext uri="{FF2B5EF4-FFF2-40B4-BE49-F238E27FC236}">
                <a16:creationId xmlns:a16="http://schemas.microsoft.com/office/drawing/2014/main" xmlns="" id="{3C341012-5477-45CC-B807-5D8D562F0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t="43738" r="59592" b="35095"/>
          <a:stretch>
            <a:fillRect/>
          </a:stretch>
        </p:blipFill>
        <p:spPr bwMode="auto">
          <a:xfrm>
            <a:off x="6343785" y="3588318"/>
            <a:ext cx="1675048" cy="159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Billedresultat for geometriske figurer">
            <a:extLst>
              <a:ext uri="{FF2B5EF4-FFF2-40B4-BE49-F238E27FC236}">
                <a16:creationId xmlns:a16="http://schemas.microsoft.com/office/drawing/2014/main" xmlns="" id="{3418E6A9-A10D-48E4-B69D-C064D0ED1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72527" r="59978" b="5777"/>
          <a:stretch>
            <a:fillRect/>
          </a:stretch>
        </p:blipFill>
        <p:spPr bwMode="auto">
          <a:xfrm>
            <a:off x="805076" y="3005306"/>
            <a:ext cx="1861165" cy="163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Billedresultat for geometriske figurer">
            <a:extLst>
              <a:ext uri="{FF2B5EF4-FFF2-40B4-BE49-F238E27FC236}">
                <a16:creationId xmlns:a16="http://schemas.microsoft.com/office/drawing/2014/main" xmlns="" id="{B77E5EC9-3E2F-45ED-A075-D10F6DB9E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5" t="72836" r="3217" b="6174"/>
          <a:stretch>
            <a:fillRect/>
          </a:stretch>
        </p:blipFill>
        <p:spPr bwMode="auto">
          <a:xfrm>
            <a:off x="3140390" y="4672501"/>
            <a:ext cx="2419514" cy="15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felt 4">
            <a:extLst>
              <a:ext uri="{FF2B5EF4-FFF2-40B4-BE49-F238E27FC236}">
                <a16:creationId xmlns:a16="http://schemas.microsoft.com/office/drawing/2014/main" xmlns="" id="{802FA633-755C-45BB-A032-220A87E2D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243" y="3648645"/>
            <a:ext cx="29479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a-DK" altLang="da-DK" dirty="0"/>
              <a:t>Trekant</a:t>
            </a:r>
          </a:p>
        </p:txBody>
      </p:sp>
      <p:sp>
        <p:nvSpPr>
          <p:cNvPr id="18" name="Tekstfelt 10">
            <a:extLst>
              <a:ext uri="{FF2B5EF4-FFF2-40B4-BE49-F238E27FC236}">
                <a16:creationId xmlns:a16="http://schemas.microsoft.com/office/drawing/2014/main" xmlns="" id="{04F897FE-2DE5-4BD3-B5D5-474E92540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281" y="5368744"/>
            <a:ext cx="29479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a-DK" altLang="da-DK" dirty="0"/>
              <a:t>Kvadrat</a:t>
            </a:r>
          </a:p>
        </p:txBody>
      </p:sp>
      <p:sp>
        <p:nvSpPr>
          <p:cNvPr id="19" name="Tekstfelt 11">
            <a:extLst>
              <a:ext uri="{FF2B5EF4-FFF2-40B4-BE49-F238E27FC236}">
                <a16:creationId xmlns:a16="http://schemas.microsoft.com/office/drawing/2014/main" xmlns="" id="{49F85582-3522-4B76-ADA7-B61F3FA1B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903" y="3851800"/>
            <a:ext cx="29479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a-DK" altLang="da-DK" dirty="0"/>
              <a:t>Rombe</a:t>
            </a:r>
          </a:p>
        </p:txBody>
      </p:sp>
      <p:sp>
        <p:nvSpPr>
          <p:cNvPr id="20" name="Tekstfelt 13">
            <a:extLst>
              <a:ext uri="{FF2B5EF4-FFF2-40B4-BE49-F238E27FC236}">
                <a16:creationId xmlns:a16="http://schemas.microsoft.com/office/drawing/2014/main" xmlns="" id="{1FEE37BD-0B07-49AE-9E1B-DE1AA2F60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195" y="4517061"/>
            <a:ext cx="29479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a-DK" altLang="da-DK" dirty="0"/>
              <a:t>Cirkel</a:t>
            </a:r>
          </a:p>
        </p:txBody>
      </p:sp>
      <p:sp>
        <p:nvSpPr>
          <p:cNvPr id="21" name="Tekstfelt 14">
            <a:extLst>
              <a:ext uri="{FF2B5EF4-FFF2-40B4-BE49-F238E27FC236}">
                <a16:creationId xmlns:a16="http://schemas.microsoft.com/office/drawing/2014/main" xmlns="" id="{CB974432-E4A4-4D77-862B-2EAD41B29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040599"/>
            <a:ext cx="29479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a-DK" altLang="da-DK" dirty="0"/>
              <a:t>Rektangel</a:t>
            </a:r>
          </a:p>
        </p:txBody>
      </p:sp>
    </p:spTree>
    <p:extLst>
      <p:ext uri="{BB962C8B-B14F-4D97-AF65-F5344CB8AC3E}">
        <p14:creationId xmlns:p14="http://schemas.microsoft.com/office/powerpoint/2010/main" val="58748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C55E090-08B5-4381-A2B6-8792D084B1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Hvad er arkitektur?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144698-3946-4BC5-92C3-487B4632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64349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D9A9D34-E572-4706-A4EB-072E62541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188259"/>
            <a:ext cx="11816416" cy="2088776"/>
          </a:xfrm>
        </p:spPr>
        <p:txBody>
          <a:bodyPr/>
          <a:lstStyle/>
          <a:p>
            <a:r>
              <a:rPr lang="da-DK" dirty="0"/>
              <a:t>Geometriske former – 3D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xmlns="" id="{39132919-5913-41A4-809C-7AEC48A5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20</a:t>
            </a:fld>
            <a:endParaRPr lang="da-DK" noProof="0" dirty="0"/>
          </a:p>
        </p:txBody>
      </p:sp>
      <p:pic>
        <p:nvPicPr>
          <p:cNvPr id="16" name="Billede 5">
            <a:extLst>
              <a:ext uri="{FF2B5EF4-FFF2-40B4-BE49-F238E27FC236}">
                <a16:creationId xmlns:a16="http://schemas.microsoft.com/office/drawing/2014/main" xmlns="" id="{70A00100-BB03-4239-9DBA-46346B646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461260"/>
            <a:ext cx="4356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xmlns="" id="{5FDDDAF7-B3E0-40D6-A797-23C97A71B018}"/>
              </a:ext>
            </a:extLst>
          </p:cNvPr>
          <p:cNvSpPr/>
          <p:nvPr/>
        </p:nvSpPr>
        <p:spPr>
          <a:xfrm>
            <a:off x="2343150" y="3770948"/>
            <a:ext cx="2808288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4">
              <a:defRPr/>
            </a:pPr>
            <a:r>
              <a:rPr lang="da-DK" dirty="0">
                <a:latin typeface="+mn-lt"/>
                <a:cs typeface="Arial" panose="020B0604020202020204" pitchFamily="34" charset="0"/>
              </a:rPr>
              <a:t>Prisme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xmlns="" id="{05783334-ECEA-4243-ACA2-C03DA11C044C}"/>
              </a:ext>
            </a:extLst>
          </p:cNvPr>
          <p:cNvSpPr/>
          <p:nvPr/>
        </p:nvSpPr>
        <p:spPr>
          <a:xfrm>
            <a:off x="2247900" y="5474335"/>
            <a:ext cx="27336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4">
              <a:defRPr/>
            </a:pPr>
            <a:r>
              <a:rPr lang="da-DK" dirty="0">
                <a:latin typeface="+mn-lt"/>
                <a:cs typeface="Arial" panose="020B0604020202020204" pitchFamily="34" charset="0"/>
              </a:rPr>
              <a:t>Terning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xmlns="" id="{241D3EF2-3E85-4754-996A-C25FB308878E}"/>
              </a:ext>
            </a:extLst>
          </p:cNvPr>
          <p:cNvSpPr/>
          <p:nvPr/>
        </p:nvSpPr>
        <p:spPr>
          <a:xfrm>
            <a:off x="3917950" y="3793173"/>
            <a:ext cx="25463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4">
              <a:defRPr/>
            </a:pPr>
            <a:r>
              <a:rPr lang="da-DK" dirty="0">
                <a:latin typeface="+mj-lt"/>
                <a:cs typeface="Arial" panose="020B0604020202020204" pitchFamily="34" charset="0"/>
              </a:rPr>
              <a:t>Kugle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xmlns="" id="{3CFB3A0C-A07F-465D-9969-4D775956CE6A}"/>
              </a:ext>
            </a:extLst>
          </p:cNvPr>
          <p:cNvSpPr/>
          <p:nvPr/>
        </p:nvSpPr>
        <p:spPr>
          <a:xfrm>
            <a:off x="3749675" y="5458460"/>
            <a:ext cx="28035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4">
              <a:defRPr/>
            </a:pPr>
            <a:r>
              <a:rPr lang="da-DK" dirty="0">
                <a:latin typeface="+mn-lt"/>
                <a:cs typeface="Arial" panose="020B0604020202020204" pitchFamily="34" charset="0"/>
              </a:rPr>
              <a:t>Cylinder</a:t>
            </a:r>
          </a:p>
        </p:txBody>
      </p:sp>
      <p:sp>
        <p:nvSpPr>
          <p:cNvPr id="21" name="Rektangel 9">
            <a:extLst>
              <a:ext uri="{FF2B5EF4-FFF2-40B4-BE49-F238E27FC236}">
                <a16:creationId xmlns:a16="http://schemas.microsoft.com/office/drawing/2014/main" xmlns="" id="{09BFE6AC-ABD8-447C-9DD7-9860FF523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3" y="3778885"/>
            <a:ext cx="2549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4">
              <a:defRPr/>
            </a:pPr>
            <a:r>
              <a:rPr lang="da-DK" altLang="da-DK" dirty="0">
                <a:latin typeface="+mj-lt"/>
                <a:cs typeface="Arial" panose="020B0604020202020204" pitchFamily="34" charset="0"/>
              </a:rPr>
              <a:t>Kegle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xmlns="" id="{3FF11EEF-1BCE-4F33-95DF-3751FAFE9F12}"/>
              </a:ext>
            </a:extLst>
          </p:cNvPr>
          <p:cNvSpPr/>
          <p:nvPr/>
        </p:nvSpPr>
        <p:spPr>
          <a:xfrm>
            <a:off x="5243513" y="5436235"/>
            <a:ext cx="293846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4">
              <a:defRPr/>
            </a:pPr>
            <a:r>
              <a:rPr lang="da-DK" dirty="0">
                <a:latin typeface="+mj-lt"/>
                <a:cs typeface="Arial" panose="020B0604020202020204" pitchFamily="34" charset="0"/>
              </a:rPr>
              <a:t>Pyramide</a:t>
            </a:r>
          </a:p>
        </p:txBody>
      </p:sp>
    </p:spTree>
    <p:extLst>
      <p:ext uri="{BB962C8B-B14F-4D97-AF65-F5344CB8AC3E}">
        <p14:creationId xmlns:p14="http://schemas.microsoft.com/office/powerpoint/2010/main" val="3006801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A455DB-717B-40C8-B588-E0F6279A52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Oplev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72B173B-277F-4075-88A2-968454104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755" y="6489940"/>
            <a:ext cx="39492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xmlns="" id="{BE8CC5CF-AA79-42E3-BA4C-5AD99F056054}"/>
              </a:ext>
            </a:extLst>
          </p:cNvPr>
          <p:cNvSpPr txBox="1"/>
          <p:nvPr/>
        </p:nvSpPr>
        <p:spPr>
          <a:xfrm>
            <a:off x="6272463" y="3442297"/>
            <a:ext cx="6946216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500" dirty="0">
                <a:solidFill>
                  <a:schemeClr val="bg1"/>
                </a:solidFill>
              </a:rPr>
              <a:t>Vi skal ud og opleve arkitekturen med Dansk Arkitektur Center.</a:t>
            </a:r>
            <a:br>
              <a:rPr lang="da-DK" sz="3500" dirty="0">
                <a:solidFill>
                  <a:schemeClr val="bg1"/>
                </a:solidFill>
              </a:rPr>
            </a:br>
            <a:r>
              <a:rPr lang="da-DK" sz="3500" dirty="0">
                <a:solidFill>
                  <a:schemeClr val="bg1"/>
                </a:solidFill>
              </a:rPr>
              <a:t>Vi skal se nærmere på Københavns broer og geometriske former.</a:t>
            </a:r>
          </a:p>
        </p:txBody>
      </p:sp>
    </p:spTree>
    <p:extLst>
      <p:ext uri="{BB962C8B-B14F-4D97-AF65-F5344CB8AC3E}">
        <p14:creationId xmlns:p14="http://schemas.microsoft.com/office/powerpoint/2010/main" val="405930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xmlns="" id="{1BFC710F-2C35-46A1-840F-D384C6526D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026" b="502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629164-50CA-4AA8-B6DF-B0A479A1BD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E733CBF-2D12-4340-A623-5F17002B13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E9E6CA9-8942-4E0A-9580-55267925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8594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AFEB92A-9C98-4BCB-81DC-5391F57925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Hvilke broer kender I?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2A19F24-8875-4050-B6C7-E6942B79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827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60FEA0F3-8999-4A8B-BA9A-4671C597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788C399-8898-41CD-B374-77BFD81A9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2E1E173C-26E9-470B-A9E9-D990D39C2A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F6D70B8-F412-4D5F-A516-D5A11E64F01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3202EC-07F1-4558-B8C8-2428E795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5</a:t>
            </a:fld>
            <a:endParaRPr lang="da-DK" noProof="0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xmlns="" id="{DF7701AC-115D-418F-9E3B-19879B6AD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46" y="917230"/>
            <a:ext cx="8065707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5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16CA81F8-6805-46C3-9E89-C474A0C3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40E43E73-6AEC-4A87-A304-5F4C814A2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97F55D91-508A-4A33-857C-6E338F18E14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2B782858-CA9E-40C4-A85F-01B9843FE74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7A992B-AD16-45D7-AC21-82AEA0A1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6</a:t>
            </a:fld>
            <a:endParaRPr lang="da-DK" noProof="0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xmlns="" id="{AD46964B-1964-4239-ADD9-5F0CE0008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771120" cy="957833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83ED6FCA-9075-407D-ABCF-9FA35B972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83" y="1365325"/>
            <a:ext cx="9071634" cy="412735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3CFC68D0-9E3A-4632-B011-ED94FD186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532" y="1365325"/>
            <a:ext cx="4480948" cy="137781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9A8A6040-AD89-4FA8-B210-572B92D30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297" y="5247845"/>
            <a:ext cx="4480948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1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CF83EEB7-00B3-4D14-B09E-BA5B340D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2EF5DFA6-4FD7-44C4-936D-C84C6926A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97BF13D-00BA-47E2-A258-F3110EAD55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A86B6D-8852-440A-8378-89008A529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7</a:t>
            </a:fld>
            <a:endParaRPr lang="da-DK" noProof="0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xmlns="" id="{B22A2FDB-1917-4D1A-BF8F-EF8FF123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05" y="1743310"/>
            <a:ext cx="7919390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0224BCE-4ABF-45ED-803D-551BD406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67BC3B-EF5C-41D1-AEDF-EB76C4AA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8</a:t>
            </a:fld>
            <a:endParaRPr lang="da-DK" noProof="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2128BD97-4FCB-4531-AA41-D87EB1C8B8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303EB559-B090-430C-8BEC-CFB05BE674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xmlns="" id="{83F28C29-BC68-4CFE-979B-3C4456A08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0" y="-1"/>
            <a:ext cx="14828519" cy="902969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F9D86DF8-B734-41E5-896B-85E028EDD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075" y="1243040"/>
            <a:ext cx="4480948" cy="137781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xmlns="" id="{22089CA4-C834-47D0-972D-FAEC94F2E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017" y="1596993"/>
            <a:ext cx="8839966" cy="366401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xmlns="" id="{3C2C5DC2-B4B5-4587-B39E-14AC24489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4422909"/>
            <a:ext cx="489472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8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15AA1353-E17A-49DF-95B9-5A0CFAE68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89" y="2449840"/>
            <a:ext cx="10084462" cy="40258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481BA7-F0A4-429C-8D6B-A14536F1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xmlns="" id="{FD2CA861-11A4-4C66-9E0A-0E87B6F06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599" y="208859"/>
            <a:ext cx="10084462" cy="218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2626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DAC PP">
      <a:dk1>
        <a:sysClr val="windowText" lastClr="000000"/>
      </a:dk1>
      <a:lt1>
        <a:sysClr val="window" lastClr="FFFFFF"/>
      </a:lt1>
      <a:dk2>
        <a:srgbClr val="FFDC00"/>
      </a:dk2>
      <a:lt2>
        <a:srgbClr val="8EDEFF"/>
      </a:lt2>
      <a:accent1>
        <a:srgbClr val="FF0000"/>
      </a:accent1>
      <a:accent2>
        <a:srgbClr val="FF8DA1"/>
      </a:accent2>
      <a:accent3>
        <a:srgbClr val="5F249F"/>
      </a:accent3>
      <a:accent4>
        <a:srgbClr val="00C389"/>
      </a:accent4>
      <a:accent5>
        <a:srgbClr val="FF7500"/>
      </a:accent5>
      <a:accent6>
        <a:srgbClr val="802424"/>
      </a:accent6>
      <a:hlink>
        <a:srgbClr val="003DA5"/>
      </a:hlink>
      <a:folHlink>
        <a:srgbClr val="000000"/>
      </a:folHlink>
    </a:clrScheme>
    <a:fontScheme name="DAC PP">
      <a:majorFont>
        <a:latin typeface="GT Pressura Regular"/>
        <a:ea typeface=""/>
        <a:cs typeface=""/>
      </a:majorFont>
      <a:minorFont>
        <a:latin typeface="GT Pressura Mon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AC 16-9 skabelon.potx" id="{69D4B1D2-5FB9-480B-8781-F379B83108E4}" vid="{72020A21-CAD1-4D8F-9756-37F5A6F51834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DAC 16-9 skabelon</Template>
  <TotalTime>0</TotalTime>
  <Words>89</Words>
  <Application>Microsoft Macintosh PowerPoint</Application>
  <PresentationFormat>Widescreen</PresentationFormat>
  <Paragraphs>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GT Pressura Light</vt:lpstr>
      <vt:lpstr>GT Pressura Mono Regular</vt:lpstr>
      <vt:lpstr>GT Pressura Regular</vt:lpstr>
      <vt:lpstr>MS PGothic</vt:lpstr>
      <vt:lpstr>Blank</vt:lpstr>
      <vt:lpstr>Arkitektur, matematik &amp; broer</vt:lpstr>
      <vt:lpstr>Hvad er arkitektur?</vt:lpstr>
      <vt:lpstr>PowerPoint Presentation</vt:lpstr>
      <vt:lpstr>Hvilke broer kender 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</vt:lpstr>
      <vt:lpstr>Bygge-princip: tryk og træk</vt:lpstr>
      <vt:lpstr>Test principperne i klassen</vt:lpstr>
      <vt:lpstr>Geometriske former</vt:lpstr>
      <vt:lpstr>Geometriske former – 2D</vt:lpstr>
      <vt:lpstr>Geometriske former – 3D</vt:lpstr>
      <vt:lpstr>Oplev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2018-06-26T12:18:07Z</dcterms:created>
  <dcterms:modified xsi:type="dcterms:W3CDTF">2018-09-27T06:07:39Z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